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8" r:id="rId2"/>
    <p:sldId id="394" r:id="rId3"/>
    <p:sldId id="470" r:id="rId4"/>
    <p:sldId id="469" r:id="rId5"/>
    <p:sldId id="480" r:id="rId6"/>
    <p:sldId id="479" r:id="rId7"/>
    <p:sldId id="482" r:id="rId8"/>
    <p:sldId id="484" r:id="rId9"/>
    <p:sldId id="483" r:id="rId10"/>
    <p:sldId id="485" r:id="rId11"/>
    <p:sldId id="486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008000"/>
    <a:srgbClr val="FF6600"/>
    <a:srgbClr val="2A5E45"/>
    <a:srgbClr val="47A505"/>
    <a:srgbClr val="FFFF99"/>
    <a:srgbClr val="01708E"/>
    <a:srgbClr val="0033CC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64" autoAdjust="0"/>
    <p:restoredTop sz="96433" autoAdjust="0"/>
  </p:normalViewPr>
  <p:slideViewPr>
    <p:cSldViewPr>
      <p:cViewPr varScale="1">
        <p:scale>
          <a:sx n="70" d="100"/>
          <a:sy n="70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538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6726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3"/>
            <a:ext cx="3038475" cy="466726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pPr>
              <a:defRPr/>
            </a:pPr>
            <a:fld id="{04D3D444-0144-4332-99BA-65780114703E}" type="datetimeFigureOut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27/06/2019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8"/>
            <a:ext cx="3038475" cy="466726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8"/>
            <a:ext cx="3038475" cy="466726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pPr>
              <a:defRPr/>
            </a:pPr>
            <a:fld id="{E5D525D8-1B73-44C4-8BEA-5059E9C9197B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5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1B3AC0-F620-4CFE-B785-85E3FCD4EB48}" type="datetimeFigureOut">
              <a:rPr lang="en-US"/>
              <a:pPr>
                <a:defRPr/>
              </a:pPr>
              <a:t>27/06/2019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29"/>
            <a:ext cx="5607050" cy="4183063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2F618BC-CCDB-4A1A-A025-CE32071DFB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06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95936" y="6551766"/>
            <a:ext cx="5709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Valabilitate</a:t>
            </a:r>
            <a:r>
              <a:rPr lang="en-US" sz="11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="1" kern="1200" baseline="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MAI 2019 – 31 IULIE </a:t>
            </a:r>
            <a:r>
              <a:rPr lang="ro-RO" sz="1100" b="1" kern="1200" baseline="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 </a:t>
            </a:r>
            <a:r>
              <a:rPr lang="en-US" sz="11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1100" baseline="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limita</a:t>
            </a:r>
            <a:r>
              <a:rPr lang="en-US" sz="11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aseline="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stocului</a:t>
            </a:r>
            <a:r>
              <a:rPr lang="en-US" sz="11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aseline="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disponibil</a:t>
            </a:r>
            <a:r>
              <a:rPr lang="en-US" sz="11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n-US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2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FABB86-43B3-4FA2-82B1-B8FF63311936}"/>
              </a:ext>
            </a:extLst>
          </p:cNvPr>
          <p:cNvSpPr txBox="1"/>
          <p:nvPr userDrawn="1"/>
        </p:nvSpPr>
        <p:spPr>
          <a:xfrm>
            <a:off x="144017" y="116632"/>
            <a:ext cx="6948263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/>
          </a:bodyPr>
          <a:lstStyle/>
          <a:p>
            <a:r>
              <a:rPr lang="en-US" sz="2000" b="1" dirty="0">
                <a:solidFill>
                  <a:srgbClr val="47A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PROMOTIE PPG  - IUNIE - IULIE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C1AE1-C095-4DD4-BB12-6ACA20D1AC15}"/>
              </a:ext>
            </a:extLst>
          </p:cNvPr>
          <p:cNvSpPr txBox="1"/>
          <p:nvPr userDrawn="1"/>
        </p:nvSpPr>
        <p:spPr>
          <a:xfrm>
            <a:off x="3995936" y="6551766"/>
            <a:ext cx="5709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Valabilitate</a:t>
            </a:r>
            <a:r>
              <a:rPr lang="en-US" sz="11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="1" kern="1200" baseline="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MAI 2019 – 31 IULIE </a:t>
            </a:r>
            <a:r>
              <a:rPr lang="ro-RO" sz="1100" b="1" kern="1200" baseline="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 </a:t>
            </a:r>
            <a:r>
              <a:rPr lang="en-US" sz="11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1100" baseline="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limita</a:t>
            </a:r>
            <a:r>
              <a:rPr lang="en-US" sz="11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aseline="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stocului</a:t>
            </a:r>
            <a:r>
              <a:rPr lang="en-US" sz="11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aseline="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disponibil</a:t>
            </a:r>
            <a:r>
              <a:rPr lang="en-US" sz="11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n-US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0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596"/>
            <a:ext cx="755576" cy="74116"/>
          </a:xfrm>
          <a:prstGeom prst="rect">
            <a:avLst/>
          </a:prstGeom>
          <a:solidFill>
            <a:srgbClr val="E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896" y="125512"/>
            <a:ext cx="2133600" cy="711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51766"/>
            <a:ext cx="3517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Makita Romania, Confidential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59832" y="6551766"/>
            <a:ext cx="1183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A1E69-2740-431F-9955-3F0340C3363D}" type="slidenum">
              <a:rPr lang="en-US" sz="110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6F0860-BEFA-443A-B6DD-41EADAB9CDEE}"/>
              </a:ext>
            </a:extLst>
          </p:cNvPr>
          <p:cNvSpPr txBox="1"/>
          <p:nvPr/>
        </p:nvSpPr>
        <p:spPr>
          <a:xfrm>
            <a:off x="251520" y="159023"/>
            <a:ext cx="4569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PADURI - PARCURI - GRADINI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0BFFE-983F-4BEB-AF70-97D2B2E039F7}"/>
              </a:ext>
            </a:extLst>
          </p:cNvPr>
          <p:cNvSpPr txBox="1"/>
          <p:nvPr/>
        </p:nvSpPr>
        <p:spPr>
          <a:xfrm>
            <a:off x="2560420" y="1916832"/>
            <a:ext cx="702628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8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PROMOTIE</a:t>
            </a:r>
            <a:r>
              <a:rPr lang="ro-RO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o-RO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IUNIE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IULIE</a:t>
            </a:r>
            <a:r>
              <a:rPr lang="ro-RO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o-RO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81A601-FD88-44CE-BC1E-F1A85F055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266418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6512" y="5376717"/>
            <a:ext cx="9190267" cy="1220635"/>
            <a:chOff x="-36512" y="5376717"/>
            <a:chExt cx="9190267" cy="12206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"/>
            <a:stretch/>
          </p:blipFill>
          <p:spPr>
            <a:xfrm>
              <a:off x="-36512" y="5376717"/>
              <a:ext cx="4392488" cy="1220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266" y="5376717"/>
              <a:ext cx="4790489" cy="122063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0CAE63-1A0E-44F0-A4EB-326E818B9EF9}"/>
              </a:ext>
            </a:extLst>
          </p:cNvPr>
          <p:cNvGrpSpPr/>
          <p:nvPr/>
        </p:nvGrpSpPr>
        <p:grpSpPr>
          <a:xfrm>
            <a:off x="437212" y="995972"/>
            <a:ext cx="4134788" cy="5384878"/>
            <a:chOff x="355688" y="963874"/>
            <a:chExt cx="4134788" cy="53848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9CEDD5-9F76-4AC4-8F86-70F127286CBA}"/>
                </a:ext>
              </a:extLst>
            </p:cNvPr>
            <p:cNvGrpSpPr/>
            <p:nvPr/>
          </p:nvGrpSpPr>
          <p:grpSpPr>
            <a:xfrm>
              <a:off x="355689" y="963874"/>
              <a:ext cx="4134787" cy="5384878"/>
              <a:chOff x="4824295" y="963874"/>
              <a:chExt cx="4134787" cy="538487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7008735-1828-4FFE-8149-2409929DF994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27" name="Rounded Rectangle 89">
                  <a:extLst>
                    <a:ext uri="{FF2B5EF4-FFF2-40B4-BE49-F238E27FC236}">
                      <a16:creationId xmlns:a16="http://schemas.microsoft.com/office/drawing/2014/main" id="{88655D77-2E26-4DD4-B228-E20193436C1C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8" name="Rounded Rectangle 90">
                  <a:extLst>
                    <a:ext uri="{FF2B5EF4-FFF2-40B4-BE49-F238E27FC236}">
                      <a16:creationId xmlns:a16="http://schemas.microsoft.com/office/drawing/2014/main" id="{F32CB9F6-8046-4225-8481-4EE6CB7880D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97728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9" name="Rounded Rectangle 91">
                  <a:extLst>
                    <a:ext uri="{FF2B5EF4-FFF2-40B4-BE49-F238E27FC236}">
                      <a16:creationId xmlns:a16="http://schemas.microsoft.com/office/drawing/2014/main" id="{77EBC333-EC1B-4F0B-9CBC-80A518A2B09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F7BB6E-D1F0-4222-A287-8CCDA4C88D21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</a:t>
                </a:r>
                <a:r>
                  <a:rPr lang="ro-RO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1.400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14A781BD-A0BC-48C5-9F93-A23FDF059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o-RO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DCS5121-38D</a:t>
                </a:r>
                <a:endPara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A0F47E-6BD4-40BD-A84B-512A57177E30}"/>
                  </a:ext>
                </a:extLst>
              </p:cNvPr>
              <p:cNvSpPr txBox="1"/>
              <p:nvPr/>
            </p:nvSpPr>
            <p:spPr>
              <a:xfrm>
                <a:off x="7758365" y="1665691"/>
                <a:ext cx="8672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-1%*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FC76B0-2BFC-41BE-BAA7-D6F14150B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7D27C9-21CF-4FD0-8F2E-13E1986D9B22}"/>
              </a:ext>
            </a:extLst>
          </p:cNvPr>
          <p:cNvGrpSpPr/>
          <p:nvPr/>
        </p:nvGrpSpPr>
        <p:grpSpPr>
          <a:xfrm>
            <a:off x="4745998" y="981292"/>
            <a:ext cx="4134788" cy="5384878"/>
            <a:chOff x="355688" y="963874"/>
            <a:chExt cx="4134788" cy="538487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E142AF1-E033-44EB-A540-45AA4D8ADC6C}"/>
                </a:ext>
              </a:extLst>
            </p:cNvPr>
            <p:cNvGrpSpPr/>
            <p:nvPr/>
          </p:nvGrpSpPr>
          <p:grpSpPr>
            <a:xfrm>
              <a:off x="355689" y="963874"/>
              <a:ext cx="4134787" cy="5384878"/>
              <a:chOff x="4824295" y="963874"/>
              <a:chExt cx="4134787" cy="538487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47CACB20-EC0D-49F9-91CD-FDA5A1FD0C55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69" name="Rounded Rectangle 89">
                  <a:extLst>
                    <a:ext uri="{FF2B5EF4-FFF2-40B4-BE49-F238E27FC236}">
                      <a16:creationId xmlns:a16="http://schemas.microsoft.com/office/drawing/2014/main" id="{EAD31E6D-8A91-4744-809B-86F5C145E4D7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0" name="Rounded Rectangle 90">
                  <a:extLst>
                    <a:ext uri="{FF2B5EF4-FFF2-40B4-BE49-F238E27FC236}">
                      <a16:creationId xmlns:a16="http://schemas.microsoft.com/office/drawing/2014/main" id="{93C48854-B008-4D8E-8432-CBBFD337714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100664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1" name="Rounded Rectangle 91">
                  <a:extLst>
                    <a:ext uri="{FF2B5EF4-FFF2-40B4-BE49-F238E27FC236}">
                      <a16:creationId xmlns:a16="http://schemas.microsoft.com/office/drawing/2014/main" id="{C6283F88-3AE7-41B8-8330-539068D23AE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48A632D-5847-4A81-A9A3-52668BF8528D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</a:t>
                </a:r>
                <a:r>
                  <a:rPr lang="ro-RO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1.500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67" name="TextBox 6">
                <a:extLst>
                  <a:ext uri="{FF2B5EF4-FFF2-40B4-BE49-F238E27FC236}">
                    <a16:creationId xmlns:a16="http://schemas.microsoft.com/office/drawing/2014/main" id="{0152406D-3F07-4A76-B8E6-F34F62FBF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o-RO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DCS4630-45D</a:t>
                </a:r>
                <a:endPara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98C70D-ADE9-4B8E-8107-DECA4B939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C169C-07CC-4465-91FD-3DCCEF97B171}"/>
              </a:ext>
            </a:extLst>
          </p:cNvPr>
          <p:cNvSpPr/>
          <p:nvPr/>
        </p:nvSpPr>
        <p:spPr>
          <a:xfrm>
            <a:off x="1177911" y="614719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MOTOFIERASTRAIE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198" name="Picture 6" descr="Imagini pentru dcs460">
            <a:extLst>
              <a:ext uri="{FF2B5EF4-FFF2-40B4-BE49-F238E27FC236}">
                <a16:creationId xmlns:a16="http://schemas.microsoft.com/office/drawing/2014/main" id="{BA50C335-C3C9-4D5A-A3F5-4B7FC0C2C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4" b="89848" l="2538" r="98308">
                        <a14:foregroundMark x1="7276" y1="56176" x2="7276" y2="56176"/>
                        <a14:foregroundMark x1="2707" y1="64805" x2="2707" y2="64805"/>
                        <a14:foregroundMark x1="52961" y1="60406" x2="62606" y2="59222"/>
                        <a14:foregroundMark x1="62606" y1="59222" x2="71574" y2="59222"/>
                        <a14:foregroundMark x1="71574" y1="59222" x2="98308" y2="52115"/>
                        <a14:foregroundMark x1="35871" y1="52284" x2="33333" y2="61083"/>
                        <a14:foregroundMark x1="33333" y1="61083" x2="28596" y2="66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8756">
            <a:off x="-376683" y="474820"/>
            <a:ext cx="5072830" cy="50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ini pentru dcs460">
            <a:extLst>
              <a:ext uri="{FF2B5EF4-FFF2-40B4-BE49-F238E27FC236}">
                <a16:creationId xmlns:a16="http://schemas.microsoft.com/office/drawing/2014/main" id="{598E267D-56A7-4176-96A4-0AA93E2B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4" b="89848" l="2538" r="98308">
                        <a14:foregroundMark x1="7276" y1="56176" x2="7276" y2="56176"/>
                        <a14:foregroundMark x1="2707" y1="64805" x2="2707" y2="64805"/>
                        <a14:foregroundMark x1="52961" y1="60406" x2="62606" y2="59222"/>
                        <a14:foregroundMark x1="62606" y1="59222" x2="71574" y2="59222"/>
                        <a14:foregroundMark x1="71574" y1="59222" x2="98308" y2="52115"/>
                        <a14:foregroundMark x1="35871" y1="52284" x2="33333" y2="61083"/>
                        <a14:foregroundMark x1="33333" y1="61083" x2="28596" y2="66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8756">
            <a:off x="3967477" y="499545"/>
            <a:ext cx="5072830" cy="50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C7D080D-F6AF-4688-9B20-9CEB0FB0A853}"/>
              </a:ext>
            </a:extLst>
          </p:cNvPr>
          <p:cNvSpPr/>
          <p:nvPr/>
        </p:nvSpPr>
        <p:spPr>
          <a:xfrm>
            <a:off x="1802169" y="4452808"/>
            <a:ext cx="2707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Capacitate cilindrică: 50,0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Putere: 3,3 CP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Greutate: 5,5 kg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F0230B-A411-490F-AD55-F7E56A603D18}"/>
              </a:ext>
            </a:extLst>
          </p:cNvPr>
          <p:cNvSpPr/>
          <p:nvPr/>
        </p:nvSpPr>
        <p:spPr>
          <a:xfrm>
            <a:off x="6076157" y="4387248"/>
            <a:ext cx="2707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Capacitate cilindrică: 45,6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Putere: 3,5 CP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Greutate: 5,1 kg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78E3C9-CF5F-4A68-B1A1-B8706F6D4671}"/>
              </a:ext>
            </a:extLst>
          </p:cNvPr>
          <p:cNvSpPr/>
          <p:nvPr/>
        </p:nvSpPr>
        <p:spPr>
          <a:xfrm>
            <a:off x="4716016" y="1503967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MOTOFIERASTRAU PROFESIONAL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CBB67C-430D-4380-B190-1785A65EEA38}"/>
              </a:ext>
            </a:extLst>
          </p:cNvPr>
          <p:cNvSpPr/>
          <p:nvPr/>
        </p:nvSpPr>
        <p:spPr>
          <a:xfrm>
            <a:off x="530811" y="1489287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MOTOFIERASTRAU PROFESIONAL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3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ini pentru eb7650th">
            <a:extLst>
              <a:ext uri="{FF2B5EF4-FFF2-40B4-BE49-F238E27FC236}">
                <a16:creationId xmlns:a16="http://schemas.microsoft.com/office/drawing/2014/main" id="{7ED6AD04-2CDB-46A4-890F-2C4509BB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429" r="96857">
                        <a14:foregroundMark x1="6714" y1="40714" x2="6857" y2="56286"/>
                        <a14:foregroundMark x1="6857" y1="56286" x2="13286" y2="69143"/>
                        <a14:foregroundMark x1="29000" y1="73143" x2="3571" y2="65714"/>
                        <a14:foregroundMark x1="96857" y1="25000" x2="84857" y2="35000"/>
                        <a14:foregroundMark x1="84857" y1="35000" x2="84143" y2="35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73" y="1795056"/>
            <a:ext cx="3784399" cy="37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36512" y="5376717"/>
            <a:ext cx="9190267" cy="1220635"/>
            <a:chOff x="-36512" y="5376717"/>
            <a:chExt cx="9190267" cy="12206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"/>
            <a:stretch/>
          </p:blipFill>
          <p:spPr>
            <a:xfrm>
              <a:off x="-36512" y="5376717"/>
              <a:ext cx="4392488" cy="1220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266" y="5376717"/>
              <a:ext cx="4790489" cy="122063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0CAE63-1A0E-44F0-A4EB-326E818B9EF9}"/>
              </a:ext>
            </a:extLst>
          </p:cNvPr>
          <p:cNvGrpSpPr/>
          <p:nvPr/>
        </p:nvGrpSpPr>
        <p:grpSpPr>
          <a:xfrm>
            <a:off x="437212" y="995972"/>
            <a:ext cx="4134788" cy="5384878"/>
            <a:chOff x="355688" y="963874"/>
            <a:chExt cx="4134788" cy="53848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9CEDD5-9F76-4AC4-8F86-70F127286CBA}"/>
                </a:ext>
              </a:extLst>
            </p:cNvPr>
            <p:cNvGrpSpPr/>
            <p:nvPr/>
          </p:nvGrpSpPr>
          <p:grpSpPr>
            <a:xfrm>
              <a:off x="355689" y="963874"/>
              <a:ext cx="4134787" cy="5384878"/>
              <a:chOff x="4824295" y="963874"/>
              <a:chExt cx="4134787" cy="538487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7008735-1828-4FFE-8149-2409929DF994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27" name="Rounded Rectangle 89">
                  <a:extLst>
                    <a:ext uri="{FF2B5EF4-FFF2-40B4-BE49-F238E27FC236}">
                      <a16:creationId xmlns:a16="http://schemas.microsoft.com/office/drawing/2014/main" id="{88655D77-2E26-4DD4-B228-E20193436C1C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8" name="Rounded Rectangle 90">
                  <a:extLst>
                    <a:ext uri="{FF2B5EF4-FFF2-40B4-BE49-F238E27FC236}">
                      <a16:creationId xmlns:a16="http://schemas.microsoft.com/office/drawing/2014/main" id="{F32CB9F6-8046-4225-8481-4EE6CB7880D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97728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9" name="Rounded Rectangle 91">
                  <a:extLst>
                    <a:ext uri="{FF2B5EF4-FFF2-40B4-BE49-F238E27FC236}">
                      <a16:creationId xmlns:a16="http://schemas.microsoft.com/office/drawing/2014/main" id="{77EBC333-EC1B-4F0B-9CBC-80A518A2B09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F7BB6E-D1F0-4222-A287-8CCDA4C88D21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</a:t>
                </a:r>
                <a:r>
                  <a:rPr lang="ro-RO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1.850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14A781BD-A0BC-48C5-9F93-A23FDF059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o-RO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DCS6401-50E</a:t>
                </a:r>
                <a:endPara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A0F47E-6BD4-40BD-A84B-512A57177E30}"/>
                  </a:ext>
                </a:extLst>
              </p:cNvPr>
              <p:cNvSpPr txBox="1"/>
              <p:nvPr/>
            </p:nvSpPr>
            <p:spPr>
              <a:xfrm>
                <a:off x="7758365" y="1665691"/>
                <a:ext cx="8672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-1%*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FC76B0-2BFC-41BE-BAA7-D6F14150B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7D27C9-21CF-4FD0-8F2E-13E1986D9B22}"/>
              </a:ext>
            </a:extLst>
          </p:cNvPr>
          <p:cNvGrpSpPr/>
          <p:nvPr/>
        </p:nvGrpSpPr>
        <p:grpSpPr>
          <a:xfrm>
            <a:off x="4745998" y="981292"/>
            <a:ext cx="4134788" cy="5384878"/>
            <a:chOff x="355688" y="963874"/>
            <a:chExt cx="4134788" cy="538487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E142AF1-E033-44EB-A540-45AA4D8ADC6C}"/>
                </a:ext>
              </a:extLst>
            </p:cNvPr>
            <p:cNvGrpSpPr/>
            <p:nvPr/>
          </p:nvGrpSpPr>
          <p:grpSpPr>
            <a:xfrm>
              <a:off x="355689" y="963874"/>
              <a:ext cx="4134787" cy="5384878"/>
              <a:chOff x="4824295" y="963874"/>
              <a:chExt cx="4134787" cy="538487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47CACB20-EC0D-49F9-91CD-FDA5A1FD0C55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69" name="Rounded Rectangle 89">
                  <a:extLst>
                    <a:ext uri="{FF2B5EF4-FFF2-40B4-BE49-F238E27FC236}">
                      <a16:creationId xmlns:a16="http://schemas.microsoft.com/office/drawing/2014/main" id="{EAD31E6D-8A91-4744-809B-86F5C145E4D7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0" name="Rounded Rectangle 90">
                  <a:extLst>
                    <a:ext uri="{FF2B5EF4-FFF2-40B4-BE49-F238E27FC236}">
                      <a16:creationId xmlns:a16="http://schemas.microsoft.com/office/drawing/2014/main" id="{93C48854-B008-4D8E-8432-CBBFD337714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100664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1" name="Rounded Rectangle 91">
                  <a:extLst>
                    <a:ext uri="{FF2B5EF4-FFF2-40B4-BE49-F238E27FC236}">
                      <a16:creationId xmlns:a16="http://schemas.microsoft.com/office/drawing/2014/main" id="{C6283F88-3AE7-41B8-8330-539068D23AE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48A632D-5847-4A81-A9A3-52668BF8528D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</a:t>
                </a:r>
                <a:r>
                  <a:rPr lang="ro-RO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1.450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67" name="TextBox 6">
                <a:extLst>
                  <a:ext uri="{FF2B5EF4-FFF2-40B4-BE49-F238E27FC236}">
                    <a16:creationId xmlns:a16="http://schemas.microsoft.com/office/drawing/2014/main" id="{0152406D-3F07-4A76-B8E6-F34F62FBF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o-RO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EB7650TH</a:t>
                </a:r>
                <a:endPara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98C70D-ADE9-4B8E-8107-DECA4B939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160C89-2BE7-468B-B24C-5585E3762435}"/>
              </a:ext>
            </a:extLst>
          </p:cNvPr>
          <p:cNvSpPr/>
          <p:nvPr/>
        </p:nvSpPr>
        <p:spPr>
          <a:xfrm>
            <a:off x="1802169" y="4452808"/>
            <a:ext cx="2707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Capacitate cilindrică: 64,0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Putere: 4,8 CP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Greutate: 6,3 kg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C169C-07CC-4465-91FD-3DCCEF97B171}"/>
              </a:ext>
            </a:extLst>
          </p:cNvPr>
          <p:cNvSpPr/>
          <p:nvPr/>
        </p:nvSpPr>
        <p:spPr>
          <a:xfrm>
            <a:off x="899592" y="710965"/>
            <a:ext cx="2193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MOTOFIERASTRAU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EB3D8A-17AA-4321-B0D2-1E9B2AA5477F}"/>
              </a:ext>
            </a:extLst>
          </p:cNvPr>
          <p:cNvSpPr/>
          <p:nvPr/>
        </p:nvSpPr>
        <p:spPr>
          <a:xfrm>
            <a:off x="4932040" y="687823"/>
            <a:ext cx="2193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SUFLANTA 4T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42" name="Picture 2" descr="Imagini pentru dcs6401">
            <a:extLst>
              <a:ext uri="{FF2B5EF4-FFF2-40B4-BE49-F238E27FC236}">
                <a16:creationId xmlns:a16="http://schemas.microsoft.com/office/drawing/2014/main" id="{91F4B991-CA2B-427E-9E7A-F7B2772C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89796" l="2750" r="98125">
                        <a14:foregroundMark x1="10000" y1="64541" x2="2750" y2="83418"/>
                        <a14:foregroundMark x1="98125" y1="35204" x2="89625" y2="45153"/>
                        <a14:foregroundMark x1="50375" y1="31633" x2="51375" y2="36224"/>
                        <a14:foregroundMark x1="51625" y1="35459" x2="53625" y2="45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166">
            <a:off x="-158131" y="1934704"/>
            <a:ext cx="5054473" cy="247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C39E59E-6B92-4728-AF96-A49E1D4AC5E3}"/>
              </a:ext>
            </a:extLst>
          </p:cNvPr>
          <p:cNvSpPr/>
          <p:nvPr/>
        </p:nvSpPr>
        <p:spPr>
          <a:xfrm>
            <a:off x="4716016" y="1503967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SUFLANTA PROFESIONALĂ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8CA1A7-5C74-467A-8C9C-85A3744AB09E}"/>
              </a:ext>
            </a:extLst>
          </p:cNvPr>
          <p:cNvSpPr/>
          <p:nvPr/>
        </p:nvSpPr>
        <p:spPr>
          <a:xfrm>
            <a:off x="530811" y="1489287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MOTOFIERASTRAU PROFESIONAL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879DB0-1AFD-442B-B6DF-D52F62CD5794}"/>
              </a:ext>
            </a:extLst>
          </p:cNvPr>
          <p:cNvSpPr/>
          <p:nvPr/>
        </p:nvSpPr>
        <p:spPr>
          <a:xfrm>
            <a:off x="6084168" y="4437112"/>
            <a:ext cx="2707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Capacitate cilindrică: 75,6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Putere: 3,8 CP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Greutate: 10,8 kg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0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2420" y="952557"/>
            <a:ext cx="6174904" cy="10926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Stima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ț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parteneri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</a:t>
            </a:r>
            <a:r>
              <a:rPr lang="it-IT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ncep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â</a:t>
            </a:r>
            <a:r>
              <a:rPr lang="it-IT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 cu </a:t>
            </a:r>
            <a:r>
              <a:rPr lang="en-US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MAI</a:t>
            </a:r>
            <a:r>
              <a:rPr lang="ro-RO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</a:t>
            </a:r>
            <a:r>
              <a:rPr lang="it-IT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lans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it-IT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ȚIA PPG IUNIE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IULIE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2019</a:t>
            </a:r>
            <a:r>
              <a:rPr lang="it-IT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Perioada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desf</a:t>
            </a:r>
            <a:r>
              <a:rPr lang="ro-RO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ăș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urare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campaniei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MAI – </a:t>
            </a:r>
            <a:r>
              <a:rPr lang="en-US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</a:t>
            </a:r>
            <a:r>
              <a:rPr lang="ro-RO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IU</a:t>
            </a:r>
            <a:r>
              <a:rPr lang="en-US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ro-RO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IE 2019</a:t>
            </a:r>
            <a:endParaRPr lang="en-US" sz="13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1E25A-5604-43EE-AC01-6BDD8A953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2664181" cy="5040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D7E02-9685-4267-8051-DEF638E96B77}"/>
              </a:ext>
            </a:extLst>
          </p:cNvPr>
          <p:cNvSpPr txBox="1"/>
          <p:nvPr/>
        </p:nvSpPr>
        <p:spPr>
          <a:xfrm>
            <a:off x="144017" y="116632"/>
            <a:ext cx="6948263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/>
          </a:bodyPr>
          <a:lstStyle/>
          <a:p>
            <a:r>
              <a:rPr lang="en-US" sz="2000" b="1" dirty="0">
                <a:solidFill>
                  <a:srgbClr val="47A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PROMOTIE PPG  - IUNIE - IULIE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C3C62-B03A-4A67-857D-339AE5D4E1D9}"/>
              </a:ext>
            </a:extLst>
          </p:cNvPr>
          <p:cNvSpPr txBox="1"/>
          <p:nvPr/>
        </p:nvSpPr>
        <p:spPr bwMode="auto">
          <a:xfrm>
            <a:off x="2664181" y="2251799"/>
            <a:ext cx="6479819" cy="405187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55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73088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90000"/>
              </a:lnSpc>
              <a:defRPr/>
            </a:pPr>
            <a:r>
              <a:rPr lang="fr-FR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FR" sz="13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Comenzile</a:t>
            </a:r>
            <a:r>
              <a:rPr lang="ro-RO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en-US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Comenzile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vor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transmite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formularul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comand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ro-RO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ără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alt</a:t>
            </a:r>
            <a:r>
              <a:rPr lang="ro-RO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men</a:t>
            </a:r>
            <a:r>
              <a:rPr lang="ro-RO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ț</a:t>
            </a:r>
            <a:r>
              <a:rPr lang="en-US" sz="13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iune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suplimentar</a:t>
            </a:r>
            <a:r>
              <a:rPr lang="ro-RO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ncep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â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cu prima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zi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valabilitate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ofertei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US" sz="13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ora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9ºº </a:t>
            </a:r>
            <a:r>
              <a:rPr lang="ro-RO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ș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până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ultima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zi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ora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12ºº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Men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ț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ion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c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toate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comenzile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vor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 </a:t>
            </a:r>
            <a:r>
              <a:rPr lang="it-IT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procesate 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</a:t>
            </a:r>
            <a:r>
              <a:rPr lang="it-IT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 ordinea primirii lor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>
              <a:lnSpc>
                <a:spcPct val="90000"/>
              </a:lnSpc>
              <a:defRPr/>
            </a:pPr>
            <a:endParaRPr lang="en-US" sz="13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sz="13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Prețurile</a:t>
            </a:r>
            <a:endParaRPr lang="fr-FR" sz="13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spcBef>
                <a:spcPts val="10"/>
              </a:spcBef>
              <a:spcAft>
                <a:spcPts val="600"/>
              </a:spcAft>
              <a:defRPr/>
            </a:pP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rețurile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din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ofert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reprezint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PREȚ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 PROMO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ro-RO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preț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 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</a:t>
            </a:r>
            <a:r>
              <a:rPr lang="ro-RO" sz="13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ţ</a:t>
            </a:r>
            <a:r>
              <a:rPr lang="en-US" sz="13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ional</a:t>
            </a:r>
            <a:r>
              <a:rPr lang="ro-RO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facturare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este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exprimat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 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f</a:t>
            </a:r>
            <a:r>
              <a:rPr lang="ro-RO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ără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TVA</a:t>
            </a:r>
          </a:p>
          <a:p>
            <a:pPr marL="0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Toate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prețurile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exprimate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sunt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valabile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doar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perioada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campaniei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MAI</a:t>
            </a:r>
            <a:r>
              <a:rPr lang="ro-RO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 – 31</a:t>
            </a:r>
            <a:r>
              <a:rPr lang="ro-RO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Iu</a:t>
            </a: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ro-RO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ie 2019</a:t>
            </a:r>
            <a:r>
              <a:rPr lang="fr-F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fr-FR" sz="13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fr-FR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fr-FR" sz="13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Produse</a:t>
            </a:r>
            <a:r>
              <a:rPr lang="fr-FR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bonus</a:t>
            </a:r>
          </a:p>
          <a:p>
            <a:pPr algn="just">
              <a:lnSpc>
                <a:spcPct val="90000"/>
              </a:lnSpc>
              <a:defRPr/>
            </a:pP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Produsele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oferite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bonus la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anumite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articole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vor fi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livrate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aceea</a:t>
            </a:r>
            <a:r>
              <a:rPr lang="ro-RO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ș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cutie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Codul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produselor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bonus </a:t>
            </a:r>
            <a:r>
              <a:rPr lang="fr-FR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 va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trece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formularul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fr-FR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comand</a:t>
            </a:r>
            <a:r>
              <a:rPr lang="ro-RO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fr-FR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just">
              <a:lnSpc>
                <a:spcPct val="90000"/>
              </a:lnSpc>
              <a:defRPr/>
            </a:pPr>
            <a:endParaRPr lang="fr-FR" sz="13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ro-RO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Livrarea</a:t>
            </a:r>
          </a:p>
          <a:p>
            <a:pPr marL="233363" algn="just">
              <a:lnSpc>
                <a:spcPct val="90000"/>
              </a:lnSpc>
              <a:defRPr/>
            </a:pPr>
            <a:r>
              <a:rPr lang="en-US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Comenzile</a:t>
            </a:r>
            <a:r>
              <a:rPr lang="en-US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pot fi </a:t>
            </a:r>
            <a:r>
              <a:rPr lang="en-US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livrate</a:t>
            </a:r>
            <a:r>
              <a:rPr lang="en-US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</a:t>
            </a:r>
            <a:r>
              <a:rPr lang="en-US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-un</a:t>
            </a:r>
            <a:r>
              <a:rPr lang="ro-RO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termen mai mare de 48 ore</a:t>
            </a:r>
            <a:r>
              <a:rPr lang="en-US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</a:t>
            </a:r>
            <a:r>
              <a:rPr lang="en-US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ro-RO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funcție de capacitatea de </a:t>
            </a:r>
            <a:r>
              <a:rPr lang="en-US" sz="13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livrare</a:t>
            </a:r>
            <a:r>
              <a:rPr lang="ro-RO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depozitului</a:t>
            </a:r>
            <a:r>
              <a:rPr lang="en-US" sz="13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58738" algn="just">
              <a:lnSpc>
                <a:spcPct val="90000"/>
              </a:lnSpc>
              <a:defRPr/>
            </a:pPr>
            <a:endParaRPr lang="en-US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8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1078"/>
          <a:stretch/>
        </p:blipFill>
        <p:spPr>
          <a:xfrm>
            <a:off x="-217651" y="3140968"/>
            <a:ext cx="9479284" cy="380917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102"/>
            <a:ext cx="2110323" cy="450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9BCF9D-E631-43AA-8848-DA2D9C4AF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9" b="96022" l="9854" r="92390">
                        <a14:foregroundMark x1="24683" y1="5376" x2="23805" y2="8387"/>
                        <a14:foregroundMark x1="56293" y1="89355" x2="57366" y2="96129"/>
                        <a14:foregroundMark x1="90829" y1="80430" x2="92390" y2="89140"/>
                        <a14:foregroundMark x1="46732" y1="88602" x2="51415" y2="90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4584" y="2554037"/>
            <a:ext cx="4426160" cy="4015931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04020"/>
              </p:ext>
            </p:extLst>
          </p:nvPr>
        </p:nvGraphicFramePr>
        <p:xfrm>
          <a:off x="179511" y="1052736"/>
          <a:ext cx="8136904" cy="21031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4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327">
                  <a:extLst>
                    <a:ext uri="{9D8B030D-6E8A-4147-A177-3AD203B41FA5}">
                      <a16:colId xmlns:a16="http://schemas.microsoft.com/office/drawing/2014/main" val="364763308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COD 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COMAND</a:t>
                      </a:r>
                      <a:r>
                        <a:rPr lang="ro-RO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Ă KIT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4" marR="9524" marT="91440" marB="0" anchor="ctr">
                    <a:solidFill>
                      <a:srgbClr val="008A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Pachetul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include ma</a:t>
                      </a:r>
                      <a:r>
                        <a:rPr lang="ro-R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șina DLM + accesorii electrice: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4" marR="9524" marT="91440" marB="0" anchor="ctr">
                    <a:solidFill>
                      <a:srgbClr val="008A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PREȚ </a:t>
                      </a:r>
                      <a:r>
                        <a:rPr lang="ro-RO" sz="16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NET </a:t>
                      </a:r>
                      <a:r>
                        <a:rPr lang="en-US" sz="16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PROMO </a:t>
                      </a:r>
                      <a:endParaRPr lang="ro-RO" sz="1600" b="1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(LEI </a:t>
                      </a:r>
                      <a:r>
                        <a:rPr lang="en-US" sz="1600" b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fără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TVA)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4" marR="9524" marT="91440" marB="0" anchor="ctr">
                    <a:solidFill>
                      <a:srgbClr val="008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BONUS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4" marR="9524" marT="91440" marB="0" anchor="ctr">
                    <a:solidFill>
                      <a:srgbClr val="008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DLM380PM2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K</a:t>
                      </a:r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- 2 </a:t>
                      </a:r>
                      <a:r>
                        <a:rPr lang="en-US" sz="1400" b="0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acumulatori</a:t>
                      </a:r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18V LXT 4.0 Ah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400" b="0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incarcator</a:t>
                      </a:r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rapid </a:t>
                      </a:r>
                      <a:r>
                        <a:rPr lang="en-US" sz="1400" b="0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dublu</a:t>
                      </a:r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DC18RD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</a:t>
                      </a:r>
                      <a:r>
                        <a:rPr lang="ro-RO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07</a:t>
                      </a: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1708E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DUR181Z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DLM431PT2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- 2 </a:t>
                      </a:r>
                      <a:r>
                        <a:rPr lang="en-US" sz="1400" b="0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acumulatori</a:t>
                      </a:r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18V LXT 5.0 Ah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400" b="0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incarcator</a:t>
                      </a:r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rapid </a:t>
                      </a:r>
                      <a:r>
                        <a:rPr lang="en-US" sz="1400" b="0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dublu</a:t>
                      </a:r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DC18RD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1708E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DUR181Z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DLM460</a:t>
                      </a:r>
                      <a:r>
                        <a:rPr lang="ro-RO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PT2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- 2 </a:t>
                      </a:r>
                      <a:r>
                        <a:rPr lang="en-US" sz="1400" b="0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acumulatori</a:t>
                      </a:r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18V LXT 5.0 Ah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400" b="0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incarcator</a:t>
                      </a:r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rapid </a:t>
                      </a:r>
                      <a:r>
                        <a:rPr lang="en-US" sz="1400" b="0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dublu</a:t>
                      </a:r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DC18RD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2.109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1708E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DUR181Z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1044144"/>
                  </a:ext>
                </a:extLst>
              </a:tr>
            </a:tbl>
          </a:graphicData>
        </a:graphic>
      </p:graphicFrame>
      <p:pic>
        <p:nvPicPr>
          <p:cNvPr id="1028" name="Picture 4" descr="Imagini pentru bonus dur181">
            <a:extLst>
              <a:ext uri="{FF2B5EF4-FFF2-40B4-BE49-F238E27FC236}">
                <a16:creationId xmlns:a16="http://schemas.microsoft.com/office/drawing/2014/main" id="{42685250-868F-48AF-855B-01CA8814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96" b="97283" l="10000" r="90000">
                        <a14:foregroundMark x1="70652" y1="10109" x2="76087" y2="5000"/>
                        <a14:foregroundMark x1="76087" y1="5000" x2="82935" y2="3696"/>
                        <a14:foregroundMark x1="82935" y1="3696" x2="80109" y2="10543"/>
                        <a14:foregroundMark x1="80109" y1="10543" x2="78804" y2="10978"/>
                        <a14:foregroundMark x1="27935" y1="90109" x2="28152" y2="97283"/>
                        <a14:foregroundMark x1="28152" y1="97283" x2="28152" y2="97283"/>
                        <a14:foregroundMark x1="55978" y1="36413" x2="37500" y2="74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48" y="2705070"/>
            <a:ext cx="3958718" cy="395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ini pentru bonus">
            <a:extLst>
              <a:ext uri="{FF2B5EF4-FFF2-40B4-BE49-F238E27FC236}">
                <a16:creationId xmlns:a16="http://schemas.microsoft.com/office/drawing/2014/main" id="{7329F56B-F63F-473F-9272-B310C9ED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1" b="89955" l="3369" r="95752">
                        <a14:foregroundMark x1="12207" y1="46598" x2="12793" y2="61504"/>
                        <a14:foregroundMark x1="27832" y1="44977" x2="30078" y2="57939"/>
                        <a14:foregroundMark x1="37109" y1="45172" x2="39355" y2="52819"/>
                        <a14:foregroundMark x1="39355" y1="52819" x2="39355" y2="52949"/>
                        <a14:foregroundMark x1="19287" y1="44977" x2="19873" y2="46144"/>
                        <a14:foregroundMark x1="47900" y1="42191" x2="52148" y2="49903"/>
                        <a14:foregroundMark x1="52148" y1="49903" x2="52246" y2="50940"/>
                        <a14:foregroundMark x1="55566" y1="33830" x2="56006" y2="37200"/>
                        <a14:foregroundMark x1="45947" y1="58717" x2="46533" y2="59494"/>
                        <a14:foregroundMark x1="65723" y1="38626" x2="66064" y2="52754"/>
                        <a14:foregroundMark x1="73535" y1="32469" x2="73975" y2="34997"/>
                        <a14:foregroundMark x1="81494" y1="36811" x2="84473" y2="40376"/>
                        <a14:foregroundMark x1="86572" y1="29034" x2="89258" y2="30655"/>
                        <a14:foregroundMark x1="81201" y1="54115" x2="83887" y2="55736"/>
                        <a14:foregroundMark x1="57813" y1="24498" x2="63623" y2="25016"/>
                        <a14:foregroundMark x1="63623" y1="25016" x2="73389" y2="22100"/>
                        <a14:foregroundMark x1="93799" y1="25275" x2="95752" y2="40181"/>
                        <a14:foregroundMark x1="3369" y1="35839" x2="3369" y2="49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13905"/>
            <a:ext cx="2758395" cy="207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8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Imagini pentru dub362">
            <a:extLst>
              <a:ext uri="{FF2B5EF4-FFF2-40B4-BE49-F238E27FC236}">
                <a16:creationId xmlns:a16="http://schemas.microsoft.com/office/drawing/2014/main" id="{2B75DE8C-BE26-43A6-8AA7-FA003A7B1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7" b="31283"/>
          <a:stretch/>
        </p:blipFill>
        <p:spPr bwMode="auto">
          <a:xfrm rot="3559480">
            <a:off x="4003931" y="2715928"/>
            <a:ext cx="4132144" cy="156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Imagini pentru bonus dur181">
            <a:extLst>
              <a:ext uri="{FF2B5EF4-FFF2-40B4-BE49-F238E27FC236}">
                <a16:creationId xmlns:a16="http://schemas.microsoft.com/office/drawing/2014/main" id="{0461F696-1D62-4A48-87C7-70E0758D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96" b="97283" l="10000" r="90000">
                        <a14:foregroundMark x1="70652" y1="10109" x2="76087" y2="5000"/>
                        <a14:foregroundMark x1="76087" y1="5000" x2="82935" y2="3696"/>
                        <a14:foregroundMark x1="82935" y1="3696" x2="80109" y2="10543"/>
                        <a14:foregroundMark x1="80109" y1="10543" x2="78804" y2="10978"/>
                        <a14:foregroundMark x1="27935" y1="90109" x2="28152" y2="97283"/>
                        <a14:foregroundMark x1="28152" y1="97283" x2="28152" y2="97283"/>
                        <a14:foregroundMark x1="55978" y1="36413" x2="37500" y2="74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529">
            <a:off x="-349593" y="1483185"/>
            <a:ext cx="3760469" cy="37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36512" y="5376717"/>
            <a:ext cx="9190267" cy="1220635"/>
            <a:chOff x="-36512" y="5376717"/>
            <a:chExt cx="9190267" cy="12206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"/>
            <a:stretch/>
          </p:blipFill>
          <p:spPr>
            <a:xfrm>
              <a:off x="-36512" y="5376717"/>
              <a:ext cx="4392488" cy="1220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266" y="5376717"/>
              <a:ext cx="4790489" cy="122063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0CAE63-1A0E-44F0-A4EB-326E818B9EF9}"/>
              </a:ext>
            </a:extLst>
          </p:cNvPr>
          <p:cNvGrpSpPr/>
          <p:nvPr/>
        </p:nvGrpSpPr>
        <p:grpSpPr>
          <a:xfrm>
            <a:off x="437212" y="995972"/>
            <a:ext cx="4134788" cy="5384878"/>
            <a:chOff x="355688" y="963874"/>
            <a:chExt cx="4134788" cy="53848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9CEDD5-9F76-4AC4-8F86-70F127286CBA}"/>
                </a:ext>
              </a:extLst>
            </p:cNvPr>
            <p:cNvGrpSpPr/>
            <p:nvPr/>
          </p:nvGrpSpPr>
          <p:grpSpPr>
            <a:xfrm>
              <a:off x="355689" y="963874"/>
              <a:ext cx="4134787" cy="5384878"/>
              <a:chOff x="4824295" y="963874"/>
              <a:chExt cx="4134787" cy="538487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7008735-1828-4FFE-8149-2409929DF994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27" name="Rounded Rectangle 89">
                  <a:extLst>
                    <a:ext uri="{FF2B5EF4-FFF2-40B4-BE49-F238E27FC236}">
                      <a16:creationId xmlns:a16="http://schemas.microsoft.com/office/drawing/2014/main" id="{88655D77-2E26-4DD4-B228-E20193436C1C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8" name="Rounded Rectangle 90">
                  <a:extLst>
                    <a:ext uri="{FF2B5EF4-FFF2-40B4-BE49-F238E27FC236}">
                      <a16:creationId xmlns:a16="http://schemas.microsoft.com/office/drawing/2014/main" id="{F32CB9F6-8046-4225-8481-4EE6CB7880D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97728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9" name="Rounded Rectangle 91">
                  <a:extLst>
                    <a:ext uri="{FF2B5EF4-FFF2-40B4-BE49-F238E27FC236}">
                      <a16:creationId xmlns:a16="http://schemas.microsoft.com/office/drawing/2014/main" id="{77EBC333-EC1B-4F0B-9CBC-80A518A2B09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F7BB6E-D1F0-4222-A287-8CCDA4C88D21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1.095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14A781BD-A0BC-48C5-9F93-A23FDF059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KIT10249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A0F47E-6BD4-40BD-A84B-512A57177E30}"/>
                  </a:ext>
                </a:extLst>
              </p:cNvPr>
              <p:cNvSpPr txBox="1"/>
              <p:nvPr/>
            </p:nvSpPr>
            <p:spPr>
              <a:xfrm>
                <a:off x="7758365" y="1665691"/>
                <a:ext cx="8672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-1%*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FC76B0-2BFC-41BE-BAA7-D6F14150B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 PACHET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C6A60A-1F58-44E2-93AD-5CECC8118546}"/>
                </a:ext>
              </a:extLst>
            </p:cNvPr>
            <p:cNvSpPr/>
            <p:nvPr/>
          </p:nvSpPr>
          <p:spPr>
            <a:xfrm>
              <a:off x="2927771" y="1568292"/>
              <a:ext cx="12851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632F15-1</a:t>
              </a:r>
            </a:p>
            <a:p>
              <a:r>
                <a:rPr lang="en-US" sz="1600" b="1" dirty="0">
                  <a:solidFill>
                    <a:srgbClr val="00999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BL1850B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DD5A09-4B37-44F6-BE97-2DD4B07CBD80}"/>
                </a:ext>
              </a:extLst>
            </p:cNvPr>
            <p:cNvSpPr/>
            <p:nvPr/>
          </p:nvSpPr>
          <p:spPr>
            <a:xfrm>
              <a:off x="1978148" y="3269869"/>
              <a:ext cx="3957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0F0D4D-53D7-4721-BC67-1975DC75B081}"/>
                </a:ext>
              </a:extLst>
            </p:cNvPr>
            <p:cNvSpPr/>
            <p:nvPr/>
          </p:nvSpPr>
          <p:spPr>
            <a:xfrm>
              <a:off x="687654" y="1570882"/>
              <a:ext cx="12851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DUR181Z</a:t>
              </a:r>
            </a:p>
          </p:txBody>
        </p:sp>
      </p:grpSp>
      <p:pic>
        <p:nvPicPr>
          <p:cNvPr id="3074" name="Picture 2" descr="Imagini pentru bl1850B">
            <a:extLst>
              <a:ext uri="{FF2B5EF4-FFF2-40B4-BE49-F238E27FC236}">
                <a16:creationId xmlns:a16="http://schemas.microsoft.com/office/drawing/2014/main" id="{B85B9A2F-3360-4104-A063-3DD970DFB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46" b="93874" l="3835" r="98580">
                        <a14:foregroundMark x1="5398" y1="40541" x2="14915" y2="50090"/>
                        <a14:foregroundMark x1="14915" y1="50090" x2="20597" y2="63243"/>
                        <a14:foregroundMark x1="20597" y1="63243" x2="29119" y2="72973"/>
                        <a14:foregroundMark x1="29119" y1="72973" x2="31534" y2="74595"/>
                        <a14:foregroundMark x1="89631" y1="32072" x2="92614" y2="60000"/>
                        <a14:foregroundMark x1="47301" y1="91892" x2="37358" y2="94054"/>
                        <a14:foregroundMark x1="50142" y1="6126" x2="62642" y2="6126"/>
                        <a14:foregroundMark x1="62642" y1="6126" x2="79119" y2="17477"/>
                        <a14:foregroundMark x1="97017" y1="32432" x2="98580" y2="47387"/>
                        <a14:foregroundMark x1="98580" y1="47387" x2="97301" y2="53153"/>
                        <a14:foregroundMark x1="4119" y1="45405" x2="3835" y2="60721"/>
                        <a14:foregroundMark x1="27415" y1="58018" x2="42472" y2="62342"/>
                        <a14:foregroundMark x1="11222" y1="57477" x2="19460" y2="63964"/>
                        <a14:foregroundMark x1="93466" y1="62883" x2="49858" y2="83423"/>
                        <a14:foregroundMark x1="70881" y1="65225" x2="46875" y2="7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66" y="2881624"/>
            <a:ext cx="1658724" cy="13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11E7A00-D6EA-4482-967E-0332A4075DEC}"/>
              </a:ext>
            </a:extLst>
          </p:cNvPr>
          <p:cNvSpPr/>
          <p:nvPr/>
        </p:nvSpPr>
        <p:spPr>
          <a:xfrm>
            <a:off x="2966463" y="4134112"/>
            <a:ext cx="809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</a:rPr>
              <a:t>5x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7D27C9-21CF-4FD0-8F2E-13E1986D9B22}"/>
              </a:ext>
            </a:extLst>
          </p:cNvPr>
          <p:cNvGrpSpPr/>
          <p:nvPr/>
        </p:nvGrpSpPr>
        <p:grpSpPr>
          <a:xfrm>
            <a:off x="4745998" y="981292"/>
            <a:ext cx="4280871" cy="5384878"/>
            <a:chOff x="355688" y="963874"/>
            <a:chExt cx="4280871" cy="538487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E142AF1-E033-44EB-A540-45AA4D8ADC6C}"/>
                </a:ext>
              </a:extLst>
            </p:cNvPr>
            <p:cNvGrpSpPr/>
            <p:nvPr/>
          </p:nvGrpSpPr>
          <p:grpSpPr>
            <a:xfrm>
              <a:off x="355689" y="963874"/>
              <a:ext cx="4280870" cy="5384878"/>
              <a:chOff x="4824295" y="963874"/>
              <a:chExt cx="4280870" cy="538487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47CACB20-EC0D-49F9-91CD-FDA5A1FD0C55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69" name="Rounded Rectangle 89">
                  <a:extLst>
                    <a:ext uri="{FF2B5EF4-FFF2-40B4-BE49-F238E27FC236}">
                      <a16:creationId xmlns:a16="http://schemas.microsoft.com/office/drawing/2014/main" id="{EAD31E6D-8A91-4744-809B-86F5C145E4D7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0" name="Rounded Rectangle 90">
                  <a:extLst>
                    <a:ext uri="{FF2B5EF4-FFF2-40B4-BE49-F238E27FC236}">
                      <a16:creationId xmlns:a16="http://schemas.microsoft.com/office/drawing/2014/main" id="{93C48854-B008-4D8E-8432-CBBFD337714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100664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1" name="Rounded Rectangle 91">
                  <a:extLst>
                    <a:ext uri="{FF2B5EF4-FFF2-40B4-BE49-F238E27FC236}">
                      <a16:creationId xmlns:a16="http://schemas.microsoft.com/office/drawing/2014/main" id="{C6283F88-3AE7-41B8-8330-539068D23AE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48A632D-5847-4A81-A9A3-52668BF8528D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1.579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67" name="TextBox 6">
                <a:extLst>
                  <a:ext uri="{FF2B5EF4-FFF2-40B4-BE49-F238E27FC236}">
                    <a16:creationId xmlns:a16="http://schemas.microsoft.com/office/drawing/2014/main" id="{0152406D-3F07-4A76-B8E6-F34F62FBF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KIT10250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9276189-72DF-4BEF-9B77-3A33021B71EF}"/>
                  </a:ext>
                </a:extLst>
              </p:cNvPr>
              <p:cNvSpPr txBox="1"/>
              <p:nvPr/>
            </p:nvSpPr>
            <p:spPr>
              <a:xfrm>
                <a:off x="6398492" y="1818695"/>
                <a:ext cx="27066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rgbClr val="009999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 x </a:t>
                </a:r>
                <a:r>
                  <a:rPr lang="en-US" sz="14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BL1860B</a:t>
                </a:r>
                <a:r>
                  <a:rPr lang="en-US" sz="1400" b="1" dirty="0">
                    <a:solidFill>
                      <a:srgbClr val="009999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+ DC18RD</a:t>
                </a:r>
              </a:p>
              <a:p>
                <a:pPr algn="ctr">
                  <a:defRPr/>
                </a:pPr>
                <a:r>
                  <a:rPr lang="en-US" sz="1400" b="1" dirty="0" err="1">
                    <a:solidFill>
                      <a:srgbClr val="009999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ambalaj</a:t>
                </a:r>
                <a:r>
                  <a:rPr lang="en-US" sz="1400" b="1" dirty="0">
                    <a:solidFill>
                      <a:srgbClr val="009999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carton</a:t>
                </a:r>
                <a:r>
                  <a:rPr lang="it-IT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*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98C70D-ADE9-4B8E-8107-DECA4B939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 PACHET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4F9468-FB7C-4019-9CDE-A7FD884E8E70}"/>
                </a:ext>
              </a:extLst>
            </p:cNvPr>
            <p:cNvSpPr/>
            <p:nvPr/>
          </p:nvSpPr>
          <p:spPr>
            <a:xfrm>
              <a:off x="2701970" y="1568292"/>
              <a:ext cx="12851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199484-8</a:t>
              </a:r>
              <a:endParaRPr lang="en-US" sz="1600" b="1" dirty="0">
                <a:solidFill>
                  <a:srgbClr val="0099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D9AE04A-1377-4CFF-9D1F-2D2A6AAF5521}"/>
                </a:ext>
              </a:extLst>
            </p:cNvPr>
            <p:cNvSpPr/>
            <p:nvPr/>
          </p:nvSpPr>
          <p:spPr>
            <a:xfrm>
              <a:off x="1978148" y="3269869"/>
              <a:ext cx="3957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3AD04E6-0117-4BCD-9A13-F486370B21EF}"/>
                </a:ext>
              </a:extLst>
            </p:cNvPr>
            <p:cNvSpPr/>
            <p:nvPr/>
          </p:nvSpPr>
          <p:spPr>
            <a:xfrm>
              <a:off x="687654" y="1570882"/>
              <a:ext cx="12851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DUB362</a:t>
              </a:r>
              <a:r>
                <a:rPr lang="ro-RO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</a:t>
              </a:r>
              <a:endParaRPr 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5134926-53DD-40F1-AF4D-D698DF3409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0" b="90000" l="10000" r="90000">
                        <a14:foregroundMark x1="39000" y1="8000" x2="24333" y2="35600"/>
                        <a14:foregroundMark x1="35333" y1="16800" x2="30333" y2="20800"/>
                        <a14:foregroundMark x1="31000" y1="16000" x2="31000" y2="16000"/>
                        <a14:foregroundMark x1="76667" y1="8400" x2="65667" y2="38400"/>
                        <a14:foregroundMark x1="71000" y1="14800" x2="71333" y2="14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5269" y="2653281"/>
            <a:ext cx="1922866" cy="16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6512" y="5376717"/>
            <a:ext cx="9190267" cy="1220635"/>
            <a:chOff x="-36512" y="5376717"/>
            <a:chExt cx="9190267" cy="12206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"/>
            <a:stretch/>
          </p:blipFill>
          <p:spPr>
            <a:xfrm>
              <a:off x="-36512" y="5376717"/>
              <a:ext cx="4392488" cy="1220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266" y="5376717"/>
              <a:ext cx="4790489" cy="122063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0CAE63-1A0E-44F0-A4EB-326E818B9EF9}"/>
              </a:ext>
            </a:extLst>
          </p:cNvPr>
          <p:cNvGrpSpPr/>
          <p:nvPr/>
        </p:nvGrpSpPr>
        <p:grpSpPr>
          <a:xfrm>
            <a:off x="437214" y="995972"/>
            <a:ext cx="8596301" cy="5384878"/>
            <a:chOff x="355689" y="963874"/>
            <a:chExt cx="3904488" cy="53848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9CEDD5-9F76-4AC4-8F86-70F127286CBA}"/>
                </a:ext>
              </a:extLst>
            </p:cNvPr>
            <p:cNvGrpSpPr/>
            <p:nvPr/>
          </p:nvGrpSpPr>
          <p:grpSpPr>
            <a:xfrm>
              <a:off x="355689" y="963874"/>
              <a:ext cx="3904488" cy="5384878"/>
              <a:chOff x="4824295" y="963874"/>
              <a:chExt cx="3904488" cy="538487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7008735-1828-4FFE-8149-2409929DF994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27" name="Rounded Rectangle 89">
                  <a:extLst>
                    <a:ext uri="{FF2B5EF4-FFF2-40B4-BE49-F238E27FC236}">
                      <a16:creationId xmlns:a16="http://schemas.microsoft.com/office/drawing/2014/main" id="{88655D77-2E26-4DD4-B228-E20193436C1C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8" name="Rounded Rectangle 90">
                  <a:extLst>
                    <a:ext uri="{FF2B5EF4-FFF2-40B4-BE49-F238E27FC236}">
                      <a16:creationId xmlns:a16="http://schemas.microsoft.com/office/drawing/2014/main" id="{F32CB9F6-8046-4225-8481-4EE6CB7880D8}"/>
                    </a:ext>
                  </a:extLst>
                </p:cNvPr>
                <p:cNvSpPr/>
                <p:nvPr/>
              </p:nvSpPr>
              <p:spPr>
                <a:xfrm>
                  <a:off x="467543" y="5338463"/>
                  <a:ext cx="3898135" cy="881983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9" name="Rounded Rectangle 91">
                  <a:extLst>
                    <a:ext uri="{FF2B5EF4-FFF2-40B4-BE49-F238E27FC236}">
                      <a16:creationId xmlns:a16="http://schemas.microsoft.com/office/drawing/2014/main" id="{77EBC333-EC1B-4F0B-9CBC-80A518A2B09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F7BB6E-D1F0-4222-A287-8CCDA4C88D21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1824192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639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14A781BD-A0BC-48C5-9F93-A23FDF059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KIT102</a:t>
                </a:r>
                <a:r>
                  <a:rPr lang="ro-RO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51</a:t>
                </a:r>
                <a:endPara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A0F47E-6BD4-40BD-A84B-512A57177E30}"/>
                  </a:ext>
                </a:extLst>
              </p:cNvPr>
              <p:cNvSpPr txBox="1"/>
              <p:nvPr/>
            </p:nvSpPr>
            <p:spPr>
              <a:xfrm>
                <a:off x="7758365" y="1665691"/>
                <a:ext cx="8672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-1%*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FC76B0-2BFC-41BE-BAA7-D6F14150B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128" y="559847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 PACHET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DD5A09-4B37-44F6-BE97-2DD4B07CBD80}"/>
                </a:ext>
              </a:extLst>
            </p:cNvPr>
            <p:cNvSpPr/>
            <p:nvPr/>
          </p:nvSpPr>
          <p:spPr>
            <a:xfrm>
              <a:off x="2005177" y="3096200"/>
              <a:ext cx="3957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0F0D4D-53D7-4721-BC67-1975DC75B081}"/>
                </a:ext>
              </a:extLst>
            </p:cNvPr>
            <p:cNvSpPr/>
            <p:nvPr/>
          </p:nvSpPr>
          <p:spPr>
            <a:xfrm>
              <a:off x="687654" y="1570882"/>
              <a:ext cx="7938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UR100DWYEX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AC0A0F7-640C-43A0-9CBF-51EBF9423ECF}"/>
              </a:ext>
            </a:extLst>
          </p:cNvPr>
          <p:cNvSpPr/>
          <p:nvPr/>
        </p:nvSpPr>
        <p:spPr>
          <a:xfrm>
            <a:off x="6698846" y="1602980"/>
            <a:ext cx="1747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UM600DSYEX</a:t>
            </a:r>
          </a:p>
        </p:txBody>
      </p:sp>
      <p:pic>
        <p:nvPicPr>
          <p:cNvPr id="4098" name="Picture 2" descr="Imagini pentru ur100dwyex">
            <a:extLst>
              <a:ext uri="{FF2B5EF4-FFF2-40B4-BE49-F238E27FC236}">
                <a16:creationId xmlns:a16="http://schemas.microsoft.com/office/drawing/2014/main" id="{73A7C0EF-0A7F-4F5B-8E2C-42AB1FEF9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25" b="97125" l="10000" r="90000">
                        <a14:foregroundMark x1="25125" y1="86375" x2="25750" y2="94875"/>
                        <a14:foregroundMark x1="18000" y1="89000" x2="22125" y2="92875"/>
                        <a14:foregroundMark x1="27375" y1="94875" x2="34625" y2="97125"/>
                        <a14:foregroundMark x1="34625" y1="97125" x2="28875" y2="94875"/>
                        <a14:foregroundMark x1="77125" y1="6125" x2="72125" y2="11375"/>
                        <a14:foregroundMark x1="72125" y1="11375" x2="72125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0" y="1487615"/>
            <a:ext cx="3281366" cy="328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9A2DDF1-5F33-415A-B96A-8F1DBFCAC7EC}"/>
              </a:ext>
            </a:extLst>
          </p:cNvPr>
          <p:cNvSpPr txBox="1"/>
          <p:nvPr/>
        </p:nvSpPr>
        <p:spPr>
          <a:xfrm>
            <a:off x="453593" y="4674133"/>
            <a:ext cx="3138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Componenta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pachet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2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acumulatori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CXT 1.5Ah, charger </a:t>
            </a: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DC10WA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468DE2-83ED-4063-8402-04F7F5E4466C}"/>
              </a:ext>
            </a:extLst>
          </p:cNvPr>
          <p:cNvSpPr txBox="1"/>
          <p:nvPr/>
        </p:nvSpPr>
        <p:spPr>
          <a:xfrm>
            <a:off x="5572422" y="4674133"/>
            <a:ext cx="3138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Componenta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pachet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2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acumulatori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CXT 1.5Ah, charger </a:t>
            </a: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DC10SA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00" name="Picture 4" descr="Imagini pentru um600ds makita">
            <a:extLst>
              <a:ext uri="{FF2B5EF4-FFF2-40B4-BE49-F238E27FC236}">
                <a16:creationId xmlns:a16="http://schemas.microsoft.com/office/drawing/2014/main" id="{82075069-6908-4861-9FD2-9F7B10FC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95" b="89655" l="9600" r="91500">
                        <a14:foregroundMark x1="11800" y1="67616" x2="20000" y2="87406"/>
                        <a14:foregroundMark x1="20000" y1="87406" x2="30000" y2="89355"/>
                        <a14:foregroundMark x1="14200" y1="48426" x2="27000" y2="62069"/>
                        <a14:foregroundMark x1="11800" y1="42279" x2="20300" y2="52624"/>
                        <a14:foregroundMark x1="86400" y1="22489" x2="89600" y2="33883"/>
                        <a14:foregroundMark x1="89600" y1="33883" x2="90200" y2="44078"/>
                        <a14:foregroundMark x1="90200" y1="44078" x2="88200" y2="47976"/>
                        <a14:foregroundMark x1="84800" y1="18441" x2="91600" y2="23988"/>
                        <a14:foregroundMark x1="9600" y1="39880" x2="13100" y2="43928"/>
                        <a14:foregroundMark x1="9600" y1="39880" x2="10000" y2="49925"/>
                        <a14:foregroundMark x1="10000" y1="49925" x2="20300" y2="67616"/>
                        <a14:foregroundMark x1="14500" y1="57571" x2="16400" y2="66117"/>
                        <a14:foregroundMark x1="16400" y1="66117" x2="19900" y2="70015"/>
                        <a14:foregroundMark x1="39900" y1="51724" x2="46400" y2="53073"/>
                        <a14:foregroundMark x1="46400" y1="53073" x2="50100" y2="52474"/>
                        <a14:foregroundMark x1="47000" y1="48576" x2="41600" y2="52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15" y="2036343"/>
            <a:ext cx="2898737" cy="19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ini pentru um600ds makita">
            <a:extLst>
              <a:ext uri="{FF2B5EF4-FFF2-40B4-BE49-F238E27FC236}">
                <a16:creationId xmlns:a16="http://schemas.microsoft.com/office/drawing/2014/main" id="{E0887618-0DB3-472A-84D5-828BFAD0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591" r="95000">
                        <a14:foregroundMark x1="95000" y1="32273" x2="90455" y2="35682"/>
                        <a14:foregroundMark x1="7955" y1="62273" x2="3409" y2="65227"/>
                        <a14:foregroundMark x1="1591" y1="59091" x2="3409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30" y="2957247"/>
            <a:ext cx="2013701" cy="20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4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F1436-DE8D-44B5-982D-12F5C36E6AF1}"/>
              </a:ext>
            </a:extLst>
          </p:cNvPr>
          <p:cNvSpPr txBox="1"/>
          <p:nvPr/>
        </p:nvSpPr>
        <p:spPr>
          <a:xfrm>
            <a:off x="0" y="206084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r>
              <a:rPr lang="ro-RO" sz="6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ȘINI IN LICHIDARE</a:t>
            </a:r>
            <a:r>
              <a:rPr lang="ro-RO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o-RO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IULIE  2019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13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6512" y="5376717"/>
            <a:ext cx="9190267" cy="1220635"/>
            <a:chOff x="-36512" y="5376717"/>
            <a:chExt cx="9190267" cy="12206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"/>
            <a:stretch/>
          </p:blipFill>
          <p:spPr>
            <a:xfrm>
              <a:off x="-36512" y="5376717"/>
              <a:ext cx="4392488" cy="1220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266" y="5376717"/>
              <a:ext cx="4790489" cy="122063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0CAE63-1A0E-44F0-A4EB-326E818B9EF9}"/>
              </a:ext>
            </a:extLst>
          </p:cNvPr>
          <p:cNvGrpSpPr/>
          <p:nvPr/>
        </p:nvGrpSpPr>
        <p:grpSpPr>
          <a:xfrm>
            <a:off x="437212" y="995972"/>
            <a:ext cx="4134788" cy="5384878"/>
            <a:chOff x="355688" y="963874"/>
            <a:chExt cx="4134788" cy="53848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9CEDD5-9F76-4AC4-8F86-70F127286CBA}"/>
                </a:ext>
              </a:extLst>
            </p:cNvPr>
            <p:cNvGrpSpPr/>
            <p:nvPr/>
          </p:nvGrpSpPr>
          <p:grpSpPr>
            <a:xfrm>
              <a:off x="355689" y="963874"/>
              <a:ext cx="4134787" cy="5384878"/>
              <a:chOff x="4824295" y="963874"/>
              <a:chExt cx="4134787" cy="538487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7008735-1828-4FFE-8149-2409929DF994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27" name="Rounded Rectangle 89">
                  <a:extLst>
                    <a:ext uri="{FF2B5EF4-FFF2-40B4-BE49-F238E27FC236}">
                      <a16:creationId xmlns:a16="http://schemas.microsoft.com/office/drawing/2014/main" id="{88655D77-2E26-4DD4-B228-E20193436C1C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8" name="Rounded Rectangle 90">
                  <a:extLst>
                    <a:ext uri="{FF2B5EF4-FFF2-40B4-BE49-F238E27FC236}">
                      <a16:creationId xmlns:a16="http://schemas.microsoft.com/office/drawing/2014/main" id="{F32CB9F6-8046-4225-8481-4EE6CB7880D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97728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9" name="Rounded Rectangle 91">
                  <a:extLst>
                    <a:ext uri="{FF2B5EF4-FFF2-40B4-BE49-F238E27FC236}">
                      <a16:creationId xmlns:a16="http://schemas.microsoft.com/office/drawing/2014/main" id="{77EBC333-EC1B-4F0B-9CBC-80A518A2B09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F7BB6E-D1F0-4222-A287-8CCDA4C88D21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</a:t>
                </a:r>
                <a:r>
                  <a:rPr lang="ro-RO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1.150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14A781BD-A0BC-48C5-9F93-A23FDF059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o-RO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RBC413U</a:t>
                </a:r>
                <a:endPara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A0F47E-6BD4-40BD-A84B-512A57177E30}"/>
                  </a:ext>
                </a:extLst>
              </p:cNvPr>
              <p:cNvSpPr txBox="1"/>
              <p:nvPr/>
            </p:nvSpPr>
            <p:spPr>
              <a:xfrm>
                <a:off x="7758365" y="1665691"/>
                <a:ext cx="8672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-1%*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FC76B0-2BFC-41BE-BAA7-D6F14150B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7D27C9-21CF-4FD0-8F2E-13E1986D9B22}"/>
              </a:ext>
            </a:extLst>
          </p:cNvPr>
          <p:cNvGrpSpPr/>
          <p:nvPr/>
        </p:nvGrpSpPr>
        <p:grpSpPr>
          <a:xfrm>
            <a:off x="4745998" y="981292"/>
            <a:ext cx="4134788" cy="5384878"/>
            <a:chOff x="355688" y="963874"/>
            <a:chExt cx="4134788" cy="538487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E142AF1-E033-44EB-A540-45AA4D8ADC6C}"/>
                </a:ext>
              </a:extLst>
            </p:cNvPr>
            <p:cNvGrpSpPr/>
            <p:nvPr/>
          </p:nvGrpSpPr>
          <p:grpSpPr>
            <a:xfrm>
              <a:off x="355689" y="963874"/>
              <a:ext cx="4134787" cy="5384878"/>
              <a:chOff x="4824295" y="963874"/>
              <a:chExt cx="4134787" cy="538487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47CACB20-EC0D-49F9-91CD-FDA5A1FD0C55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69" name="Rounded Rectangle 89">
                  <a:extLst>
                    <a:ext uri="{FF2B5EF4-FFF2-40B4-BE49-F238E27FC236}">
                      <a16:creationId xmlns:a16="http://schemas.microsoft.com/office/drawing/2014/main" id="{EAD31E6D-8A91-4744-809B-86F5C145E4D7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0" name="Rounded Rectangle 90">
                  <a:extLst>
                    <a:ext uri="{FF2B5EF4-FFF2-40B4-BE49-F238E27FC236}">
                      <a16:creationId xmlns:a16="http://schemas.microsoft.com/office/drawing/2014/main" id="{93C48854-B008-4D8E-8432-CBBFD337714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100664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1" name="Rounded Rectangle 91">
                  <a:extLst>
                    <a:ext uri="{FF2B5EF4-FFF2-40B4-BE49-F238E27FC236}">
                      <a16:creationId xmlns:a16="http://schemas.microsoft.com/office/drawing/2014/main" id="{C6283F88-3AE7-41B8-8330-539068D23AE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48A632D-5847-4A81-A9A3-52668BF8528D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</a:t>
                </a:r>
                <a:r>
                  <a:rPr lang="ro-RO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1.550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67" name="TextBox 6">
                <a:extLst>
                  <a:ext uri="{FF2B5EF4-FFF2-40B4-BE49-F238E27FC236}">
                    <a16:creationId xmlns:a16="http://schemas.microsoft.com/office/drawing/2014/main" id="{0152406D-3F07-4A76-B8E6-F34F62FBF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o-RO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DBC340</a:t>
                </a:r>
                <a:endPara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98C70D-ADE9-4B8E-8107-DECA4B939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C169C-07CC-4465-91FD-3DCCEF97B171}"/>
              </a:ext>
            </a:extLst>
          </p:cNvPr>
          <p:cNvSpPr/>
          <p:nvPr/>
        </p:nvSpPr>
        <p:spPr>
          <a:xfrm>
            <a:off x="1177911" y="614719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MOTOCOASE 2T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2" name="Picture 4" descr="Imagini pentru dbc340">
            <a:extLst>
              <a:ext uri="{FF2B5EF4-FFF2-40B4-BE49-F238E27FC236}">
                <a16:creationId xmlns:a16="http://schemas.microsoft.com/office/drawing/2014/main" id="{898284C5-5762-4904-B102-660C100D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7" b="96000" l="10000" r="90000">
                        <a14:foregroundMark x1="68333" y1="7000" x2="61333" y2="33833"/>
                        <a14:foregroundMark x1="61333" y1="33833" x2="56500" y2="38167"/>
                        <a14:foregroundMark x1="35167" y1="23167" x2="42000" y2="28167"/>
                        <a14:foregroundMark x1="42000" y1="28167" x2="66500" y2="31000"/>
                        <a14:foregroundMark x1="66167" y1="29000" x2="68167" y2="32000"/>
                        <a14:foregroundMark x1="66167" y1="13667" x2="63833" y2="21833"/>
                        <a14:foregroundMark x1="64333" y1="16667" x2="61500" y2="25333"/>
                        <a14:foregroundMark x1="61500" y1="25333" x2="60333" y2="26833"/>
                        <a14:foregroundMark x1="46667" y1="26833" x2="50500" y2="29167"/>
                        <a14:foregroundMark x1="57333" y1="32667" x2="35833" y2="87667"/>
                        <a14:foregroundMark x1="34167" y1="84333" x2="40667" y2="86500"/>
                        <a14:foregroundMark x1="33500" y1="93167" x2="35500" y2="96000"/>
                        <a14:foregroundMark x1="67833" y1="3667" x2="73333" y2="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498">
            <a:off x="4297459" y="1080708"/>
            <a:ext cx="4760865" cy="47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A72C37E-6F71-4217-8B47-2AE6B07899B1}"/>
              </a:ext>
            </a:extLst>
          </p:cNvPr>
          <p:cNvSpPr/>
          <p:nvPr/>
        </p:nvSpPr>
        <p:spPr>
          <a:xfrm>
            <a:off x="1802169" y="4452808"/>
            <a:ext cx="2707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Capacitate cilindrică: 40,2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Putere: 2,0 CP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Greutate: 7,1 kg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35B1FD-B8EC-48F0-80EE-45838C79E5F6}"/>
              </a:ext>
            </a:extLst>
          </p:cNvPr>
          <p:cNvSpPr/>
          <p:nvPr/>
        </p:nvSpPr>
        <p:spPr>
          <a:xfrm>
            <a:off x="6055281" y="4418394"/>
            <a:ext cx="2707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Capacitate cilindrică: 33,0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Putere: 2,2 CP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Greutate: 6,7 kg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0" name="Picture 2" descr="Imagini pentru rbc413u">
            <a:extLst>
              <a:ext uri="{FF2B5EF4-FFF2-40B4-BE49-F238E27FC236}">
                <a16:creationId xmlns:a16="http://schemas.microsoft.com/office/drawing/2014/main" id="{15124772-CF05-4F32-80BB-01FCF94D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53" b="95976" l="3600" r="97200">
                        <a14:foregroundMark x1="11000" y1="91952" x2="7400" y2="95976"/>
                        <a14:foregroundMark x1="10800" y1="91952" x2="3600" y2="95976"/>
                        <a14:foregroundMark x1="89600" y1="11670" x2="96200" y2="18511"/>
                        <a14:foregroundMark x1="42000" y1="27968" x2="43200" y2="31388"/>
                        <a14:foregroundMark x1="49400" y1="32998" x2="57400" y2="39235"/>
                        <a14:foregroundMark x1="57400" y1="39235" x2="64400" y2="42052"/>
                        <a14:foregroundMark x1="87200" y1="9054" x2="88600" y2="11268"/>
                        <a14:foregroundMark x1="97200" y1="13280" x2="9520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5" y="1632413"/>
            <a:ext cx="3748394" cy="37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3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ini pentru dbc340">
            <a:extLst>
              <a:ext uri="{FF2B5EF4-FFF2-40B4-BE49-F238E27FC236}">
                <a16:creationId xmlns:a16="http://schemas.microsoft.com/office/drawing/2014/main" id="{898284C5-5762-4904-B102-660C100D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6000" l="10000" r="90000">
                        <a14:foregroundMark x1="68333" y1="7000" x2="61333" y2="33833"/>
                        <a14:foregroundMark x1="61333" y1="33833" x2="56500" y2="38167"/>
                        <a14:foregroundMark x1="35167" y1="23167" x2="42000" y2="28167"/>
                        <a14:foregroundMark x1="42000" y1="28167" x2="66500" y2="31000"/>
                        <a14:foregroundMark x1="66167" y1="29000" x2="68167" y2="32000"/>
                        <a14:foregroundMark x1="66167" y1="13667" x2="63833" y2="21833"/>
                        <a14:foregroundMark x1="64333" y1="16667" x2="61500" y2="25333"/>
                        <a14:foregroundMark x1="61500" y1="25333" x2="60333" y2="26833"/>
                        <a14:foregroundMark x1="46667" y1="26833" x2="50500" y2="29167"/>
                        <a14:foregroundMark x1="57333" y1="32667" x2="35833" y2="87667"/>
                        <a14:foregroundMark x1="34167" y1="84333" x2="40667" y2="86500"/>
                        <a14:foregroundMark x1="33500" y1="93167" x2="35500" y2="96000"/>
                        <a14:foregroundMark x1="67833" y1="3667" x2="73333" y2="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498">
            <a:off x="1954076" y="998027"/>
            <a:ext cx="4760865" cy="47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36512" y="5376717"/>
            <a:ext cx="9190267" cy="1220635"/>
            <a:chOff x="-36512" y="5376717"/>
            <a:chExt cx="9190267" cy="12206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"/>
            <a:stretch/>
          </p:blipFill>
          <p:spPr>
            <a:xfrm>
              <a:off x="-36512" y="5376717"/>
              <a:ext cx="4392488" cy="1220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266" y="5376717"/>
              <a:ext cx="4790489" cy="122063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0CAE63-1A0E-44F0-A4EB-326E818B9EF9}"/>
              </a:ext>
            </a:extLst>
          </p:cNvPr>
          <p:cNvGrpSpPr/>
          <p:nvPr/>
        </p:nvGrpSpPr>
        <p:grpSpPr>
          <a:xfrm>
            <a:off x="2363208" y="995972"/>
            <a:ext cx="4134788" cy="5384878"/>
            <a:chOff x="355688" y="963874"/>
            <a:chExt cx="4134788" cy="53848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9CEDD5-9F76-4AC4-8F86-70F127286CBA}"/>
                </a:ext>
              </a:extLst>
            </p:cNvPr>
            <p:cNvGrpSpPr/>
            <p:nvPr/>
          </p:nvGrpSpPr>
          <p:grpSpPr>
            <a:xfrm>
              <a:off x="355689" y="963874"/>
              <a:ext cx="4134787" cy="5384878"/>
              <a:chOff x="4824295" y="963874"/>
              <a:chExt cx="4134787" cy="538487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7008735-1828-4FFE-8149-2409929DF994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27" name="Rounded Rectangle 89">
                  <a:extLst>
                    <a:ext uri="{FF2B5EF4-FFF2-40B4-BE49-F238E27FC236}">
                      <a16:creationId xmlns:a16="http://schemas.microsoft.com/office/drawing/2014/main" id="{88655D77-2E26-4DD4-B228-E20193436C1C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8" name="Rounded Rectangle 90">
                  <a:extLst>
                    <a:ext uri="{FF2B5EF4-FFF2-40B4-BE49-F238E27FC236}">
                      <a16:creationId xmlns:a16="http://schemas.microsoft.com/office/drawing/2014/main" id="{F32CB9F6-8046-4225-8481-4EE6CB7880D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97728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9" name="Rounded Rectangle 91">
                  <a:extLst>
                    <a:ext uri="{FF2B5EF4-FFF2-40B4-BE49-F238E27FC236}">
                      <a16:creationId xmlns:a16="http://schemas.microsoft.com/office/drawing/2014/main" id="{77EBC333-EC1B-4F0B-9CBC-80A518A2B09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F7BB6E-D1F0-4222-A287-8CCDA4C88D21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</a:t>
                </a:r>
                <a:r>
                  <a:rPr lang="ro-RO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1.650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14A781BD-A0BC-48C5-9F93-A23FDF059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o-RO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DBC400</a:t>
                </a:r>
                <a:endPara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FC76B0-2BFC-41BE-BAA7-D6F14150B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C169C-07CC-4465-91FD-3DCCEF97B171}"/>
              </a:ext>
            </a:extLst>
          </p:cNvPr>
          <p:cNvSpPr/>
          <p:nvPr/>
        </p:nvSpPr>
        <p:spPr>
          <a:xfrm>
            <a:off x="827584" y="614719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MOTOCOASE 2T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F45681-B47D-4769-8714-6E4CE369520E}"/>
              </a:ext>
            </a:extLst>
          </p:cNvPr>
          <p:cNvSpPr/>
          <p:nvPr/>
        </p:nvSpPr>
        <p:spPr>
          <a:xfrm>
            <a:off x="3728165" y="4452808"/>
            <a:ext cx="2707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Capacitate cilindrică: 39,0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Putere: 2,5 CP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Greutate: 6,7 kg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6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6512" y="5376717"/>
            <a:ext cx="9190267" cy="1220635"/>
            <a:chOff x="-36512" y="5376717"/>
            <a:chExt cx="9190267" cy="12206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"/>
            <a:stretch/>
          </p:blipFill>
          <p:spPr>
            <a:xfrm>
              <a:off x="-36512" y="5376717"/>
              <a:ext cx="4392488" cy="1220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266" y="5376717"/>
              <a:ext cx="4790489" cy="122063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0CAE63-1A0E-44F0-A4EB-326E818B9EF9}"/>
              </a:ext>
            </a:extLst>
          </p:cNvPr>
          <p:cNvGrpSpPr/>
          <p:nvPr/>
        </p:nvGrpSpPr>
        <p:grpSpPr>
          <a:xfrm>
            <a:off x="437212" y="995972"/>
            <a:ext cx="4134788" cy="5384878"/>
            <a:chOff x="355688" y="963874"/>
            <a:chExt cx="4134788" cy="53848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9CEDD5-9F76-4AC4-8F86-70F127286CBA}"/>
                </a:ext>
              </a:extLst>
            </p:cNvPr>
            <p:cNvGrpSpPr/>
            <p:nvPr/>
          </p:nvGrpSpPr>
          <p:grpSpPr>
            <a:xfrm>
              <a:off x="355689" y="963874"/>
              <a:ext cx="4134787" cy="5384878"/>
              <a:chOff x="4824295" y="963874"/>
              <a:chExt cx="4134787" cy="538487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7008735-1828-4FFE-8149-2409929DF994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27" name="Rounded Rectangle 89">
                  <a:extLst>
                    <a:ext uri="{FF2B5EF4-FFF2-40B4-BE49-F238E27FC236}">
                      <a16:creationId xmlns:a16="http://schemas.microsoft.com/office/drawing/2014/main" id="{88655D77-2E26-4DD4-B228-E20193436C1C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8" name="Rounded Rectangle 90">
                  <a:extLst>
                    <a:ext uri="{FF2B5EF4-FFF2-40B4-BE49-F238E27FC236}">
                      <a16:creationId xmlns:a16="http://schemas.microsoft.com/office/drawing/2014/main" id="{F32CB9F6-8046-4225-8481-4EE6CB7880D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97728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9" name="Rounded Rectangle 91">
                  <a:extLst>
                    <a:ext uri="{FF2B5EF4-FFF2-40B4-BE49-F238E27FC236}">
                      <a16:creationId xmlns:a16="http://schemas.microsoft.com/office/drawing/2014/main" id="{77EBC333-EC1B-4F0B-9CBC-80A518A2B09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F7BB6E-D1F0-4222-A287-8CCDA4C88D21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</a:t>
                </a:r>
                <a:r>
                  <a:rPr lang="ro-RO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1.100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14A781BD-A0BC-48C5-9F93-A23FDF059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o-RO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EA3500F40B</a:t>
                </a:r>
                <a:endPara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A0F47E-6BD4-40BD-A84B-512A57177E30}"/>
                  </a:ext>
                </a:extLst>
              </p:cNvPr>
              <p:cNvSpPr txBox="1"/>
              <p:nvPr/>
            </p:nvSpPr>
            <p:spPr>
              <a:xfrm>
                <a:off x="7758365" y="1665691"/>
                <a:ext cx="8672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-1%*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FC76B0-2BFC-41BE-BAA7-D6F14150B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7D27C9-21CF-4FD0-8F2E-13E1986D9B22}"/>
              </a:ext>
            </a:extLst>
          </p:cNvPr>
          <p:cNvGrpSpPr/>
          <p:nvPr/>
        </p:nvGrpSpPr>
        <p:grpSpPr>
          <a:xfrm>
            <a:off x="4745998" y="981292"/>
            <a:ext cx="4134788" cy="5384878"/>
            <a:chOff x="355688" y="963874"/>
            <a:chExt cx="4134788" cy="538487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E142AF1-E033-44EB-A540-45AA4D8ADC6C}"/>
                </a:ext>
              </a:extLst>
            </p:cNvPr>
            <p:cNvGrpSpPr/>
            <p:nvPr/>
          </p:nvGrpSpPr>
          <p:grpSpPr>
            <a:xfrm>
              <a:off x="355689" y="963874"/>
              <a:ext cx="4134787" cy="5384878"/>
              <a:chOff x="4824295" y="963874"/>
              <a:chExt cx="4134787" cy="538487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47CACB20-EC0D-49F9-91CD-FDA5A1FD0C55}"/>
                  </a:ext>
                </a:extLst>
              </p:cNvPr>
              <p:cNvGrpSpPr/>
              <p:nvPr/>
            </p:nvGrpSpPr>
            <p:grpSpPr>
              <a:xfrm>
                <a:off x="4824295" y="1015481"/>
                <a:ext cx="3904488" cy="5333271"/>
                <a:chOff x="467542" y="1052736"/>
                <a:chExt cx="3904488" cy="5333271"/>
              </a:xfrm>
            </p:grpSpPr>
            <p:sp>
              <p:nvSpPr>
                <p:cNvPr id="69" name="Rounded Rectangle 89">
                  <a:extLst>
                    <a:ext uri="{FF2B5EF4-FFF2-40B4-BE49-F238E27FC236}">
                      <a16:creationId xmlns:a16="http://schemas.microsoft.com/office/drawing/2014/main" id="{EAD31E6D-8A91-4744-809B-86F5C145E4D7}"/>
                    </a:ext>
                  </a:extLst>
                </p:cNvPr>
                <p:cNvSpPr/>
                <p:nvPr/>
              </p:nvSpPr>
              <p:spPr>
                <a:xfrm>
                  <a:off x="467543" y="1108119"/>
                  <a:ext cx="3898135" cy="5277888"/>
                </a:xfrm>
                <a:prstGeom prst="roundRect">
                  <a:avLst>
                    <a:gd name="adj" fmla="val 5919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0" name="Rounded Rectangle 90">
                  <a:extLst>
                    <a:ext uri="{FF2B5EF4-FFF2-40B4-BE49-F238E27FC236}">
                      <a16:creationId xmlns:a16="http://schemas.microsoft.com/office/drawing/2014/main" id="{93C48854-B008-4D8E-8432-CBBFD3377148}"/>
                    </a:ext>
                  </a:extLst>
                </p:cNvPr>
                <p:cNvSpPr/>
                <p:nvPr/>
              </p:nvSpPr>
              <p:spPr>
                <a:xfrm>
                  <a:off x="467543" y="5239461"/>
                  <a:ext cx="3898135" cy="1006648"/>
                </a:xfrm>
                <a:prstGeom prst="roundRect">
                  <a:avLst>
                    <a:gd name="adj" fmla="val 5919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1" name="Rounded Rectangle 91">
                  <a:extLst>
                    <a:ext uri="{FF2B5EF4-FFF2-40B4-BE49-F238E27FC236}">
                      <a16:creationId xmlns:a16="http://schemas.microsoft.com/office/drawing/2014/main" id="{C6283F88-3AE7-41B8-8330-539068D23AE8}"/>
                    </a:ext>
                  </a:extLst>
                </p:cNvPr>
                <p:cNvSpPr/>
                <p:nvPr/>
              </p:nvSpPr>
              <p:spPr>
                <a:xfrm>
                  <a:off x="467542" y="1052736"/>
                  <a:ext cx="3904488" cy="378538"/>
                </a:xfrm>
                <a:prstGeom prst="roundRect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48A632D-5847-4A81-A9A3-52668BF8528D}"/>
                  </a:ext>
                </a:extLst>
              </p:cNvPr>
              <p:cNvSpPr/>
              <p:nvPr/>
            </p:nvSpPr>
            <p:spPr bwMode="auto">
              <a:xfrm>
                <a:off x="6756188" y="5728333"/>
                <a:ext cx="2202894" cy="465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 </a:t>
                </a:r>
                <a:r>
                  <a:rPr lang="ro-RO" sz="3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1.200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lei</a:t>
                </a:r>
              </a:p>
            </p:txBody>
          </p:sp>
          <p:sp>
            <p:nvSpPr>
              <p:cNvPr id="67" name="TextBox 6">
                <a:extLst>
                  <a:ext uri="{FF2B5EF4-FFF2-40B4-BE49-F238E27FC236}">
                    <a16:creationId xmlns:a16="http://schemas.microsoft.com/office/drawing/2014/main" id="{0152406D-3F07-4A76-B8E6-F34F62FBF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313" y="963874"/>
                <a:ext cx="3760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o-RO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DCS460-38D</a:t>
                </a:r>
                <a:endPara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98C70D-ADE9-4B8E-8107-DECA4B939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88" y="5301208"/>
              <a:ext cx="25292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PREȚ NET </a:t>
              </a:r>
              <a:r>
                <a:rPr lang="pt-BR" sz="14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PROMO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C169C-07CC-4465-91FD-3DCCEF97B171}"/>
              </a:ext>
            </a:extLst>
          </p:cNvPr>
          <p:cNvSpPr/>
          <p:nvPr/>
        </p:nvSpPr>
        <p:spPr>
          <a:xfrm>
            <a:off x="1177911" y="614719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MOTOFIERASTRAIE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196" name="Picture 4" descr="Imagini pentru ea3500f">
            <a:extLst>
              <a:ext uri="{FF2B5EF4-FFF2-40B4-BE49-F238E27FC236}">
                <a16:creationId xmlns:a16="http://schemas.microsoft.com/office/drawing/2014/main" id="{71F0CD33-AF05-421F-8641-D3A1CEB8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524" l="9667" r="91333">
                        <a14:foregroundMark x1="9833" y1="54603" x2="12500" y2="68571"/>
                        <a14:foregroundMark x1="12500" y1="68571" x2="21667" y2="71746"/>
                        <a14:foregroundMark x1="50667" y1="79365" x2="44833" y2="84444"/>
                        <a14:foregroundMark x1="90333" y1="66032" x2="91333" y2="74603"/>
                        <a14:foregroundMark x1="30167" y1="66349" x2="46833" y2="6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8338">
            <a:off x="-673886" y="1782277"/>
            <a:ext cx="5462307" cy="28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ini pentru dcs460">
            <a:extLst>
              <a:ext uri="{FF2B5EF4-FFF2-40B4-BE49-F238E27FC236}">
                <a16:creationId xmlns:a16="http://schemas.microsoft.com/office/drawing/2014/main" id="{BA50C335-C3C9-4D5A-A3F5-4B7FC0C2C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4" b="89848" l="2538" r="98308">
                        <a14:foregroundMark x1="7276" y1="56176" x2="7276" y2="56176"/>
                        <a14:foregroundMark x1="2707" y1="64805" x2="2707" y2="64805"/>
                        <a14:foregroundMark x1="52961" y1="60406" x2="62606" y2="59222"/>
                        <a14:foregroundMark x1="62606" y1="59222" x2="71574" y2="59222"/>
                        <a14:foregroundMark x1="71574" y1="59222" x2="98308" y2="52115"/>
                        <a14:foregroundMark x1="35871" y1="52284" x2="33333" y2="61083"/>
                        <a14:foregroundMark x1="33333" y1="61083" x2="28596" y2="66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8756">
            <a:off x="3967478" y="451531"/>
            <a:ext cx="5072830" cy="50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5F00511-F0CC-4183-B368-3E4D379F6C83}"/>
              </a:ext>
            </a:extLst>
          </p:cNvPr>
          <p:cNvSpPr/>
          <p:nvPr/>
        </p:nvSpPr>
        <p:spPr>
          <a:xfrm>
            <a:off x="1802169" y="4452808"/>
            <a:ext cx="2707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Capacitate cilindrică: 34,7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Putere: 2,4 CP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Greutate: 4,9 kg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1FCD88-3481-4CE5-ABB3-532EA74C4762}"/>
              </a:ext>
            </a:extLst>
          </p:cNvPr>
          <p:cNvSpPr/>
          <p:nvPr/>
        </p:nvSpPr>
        <p:spPr>
          <a:xfrm>
            <a:off x="6055281" y="4443048"/>
            <a:ext cx="2707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Capacitate cilindrică: 45,6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Putere: 3,0 CP</a:t>
            </a:r>
          </a:p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Greutate: 5,5 kg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418870-C8F0-4058-878D-6A5D7824CA13}"/>
              </a:ext>
            </a:extLst>
          </p:cNvPr>
          <p:cNvSpPr/>
          <p:nvPr/>
        </p:nvSpPr>
        <p:spPr>
          <a:xfrm>
            <a:off x="467544" y="1515175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MOTOFIERASTRAU SEMIPROFESIONAL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4DE4AF-6E45-422E-917D-408A026A7259}"/>
              </a:ext>
            </a:extLst>
          </p:cNvPr>
          <p:cNvSpPr/>
          <p:nvPr/>
        </p:nvSpPr>
        <p:spPr>
          <a:xfrm>
            <a:off x="4716016" y="1503967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MOTOFIERASTRAU PROFESIONAL</a:t>
            </a:r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8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30263</TotalTime>
  <Words>554</Words>
  <Application>Microsoft Office PowerPoint</Application>
  <PresentationFormat>On-screen Show (4:3)</PresentationFormat>
  <Paragraphs>142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Aelenei</dc:creator>
  <cp:lastModifiedBy>Adrian Aelenei</cp:lastModifiedBy>
  <cp:revision>2743</cp:revision>
  <cp:lastPrinted>2015-02-27T09:34:25Z</cp:lastPrinted>
  <dcterms:created xsi:type="dcterms:W3CDTF">2012-01-02T16:54:21Z</dcterms:created>
  <dcterms:modified xsi:type="dcterms:W3CDTF">2019-06-27T09:00:56Z</dcterms:modified>
</cp:coreProperties>
</file>